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7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6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4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F574-518F-46F0-AD5A-930A933047F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460E-20D8-499B-BDA5-055A43857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062" y="20796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THƠ: CON CUA</a:t>
            </a:r>
            <a:b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045" y="2595563"/>
            <a:ext cx="6323527" cy="39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2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40253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cẳng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Nghênh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yếm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65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095914" cy="34215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PHỤ HUYNH VÀ CÁC BẠN ĐÃ XEM</a:t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9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BÀI THƠ: CON CUA (Sưu tầm)</vt:lpstr>
      <vt:lpstr>Con cua tám cẳng Nghênh ngang hai càng Đeo chiếc yếm trắng Dạo chơi đồng làng</vt:lpstr>
      <vt:lpstr>CẢM ƠN QUÝ PHỤ HUYNH VÀ CÁC BẠN ĐÃ XEM CHÀO TẠM BIỆT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CON CUA</dc:title>
  <dc:creator>Windows</dc:creator>
  <cp:lastModifiedBy>Windows</cp:lastModifiedBy>
  <cp:revision>7</cp:revision>
  <dcterms:created xsi:type="dcterms:W3CDTF">2020-04-12T10:17:52Z</dcterms:created>
  <dcterms:modified xsi:type="dcterms:W3CDTF">2023-04-10T11:07:40Z</dcterms:modified>
</cp:coreProperties>
</file>