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7F574-518F-46F0-AD5A-930A933047FB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8460E-20D8-499B-BDA5-055A43857B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70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7F574-518F-46F0-AD5A-930A933047FB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8460E-20D8-499B-BDA5-055A43857B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273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7F574-518F-46F0-AD5A-930A933047FB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8460E-20D8-499B-BDA5-055A43857B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5788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7F574-518F-46F0-AD5A-930A933047FB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8460E-20D8-499B-BDA5-055A43857B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269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7F574-518F-46F0-AD5A-930A933047FB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8460E-20D8-499B-BDA5-055A43857B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057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7F574-518F-46F0-AD5A-930A933047FB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8460E-20D8-499B-BDA5-055A43857B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245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7F574-518F-46F0-AD5A-930A933047FB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8460E-20D8-499B-BDA5-055A43857B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20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7F574-518F-46F0-AD5A-930A933047FB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8460E-20D8-499B-BDA5-055A43857B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551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7F574-518F-46F0-AD5A-930A933047FB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8460E-20D8-499B-BDA5-055A43857B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2133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7F574-518F-46F0-AD5A-930A933047FB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8460E-20D8-499B-BDA5-055A43857B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74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7F574-518F-46F0-AD5A-930A933047FB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8460E-20D8-499B-BDA5-055A43857B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645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67F574-518F-46F0-AD5A-930A933047FB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D8460E-20D8-499B-BDA5-055A43857B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66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0062" y="207963"/>
            <a:ext cx="9144000" cy="2387600"/>
          </a:xfrm>
        </p:spPr>
        <p:txBody>
          <a:bodyPr>
            <a:normAutofit/>
          </a:bodyPr>
          <a:lstStyle/>
          <a:p>
            <a:pPr algn="r"/>
            <a:r>
              <a:rPr lang="en-US" sz="7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THƠ: CON CUA</a:t>
            </a:r>
            <a:br>
              <a:rPr lang="en-US" sz="7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4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Sưu</a:t>
            </a:r>
            <a:r>
              <a:rPr lang="en-US" sz="4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tầm</a:t>
            </a:r>
            <a:r>
              <a:rPr lang="en-US" sz="4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4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28045" y="2595563"/>
            <a:ext cx="6323527" cy="3934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50298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5740253"/>
          </a:xfrm>
        </p:spPr>
        <p:txBody>
          <a:bodyPr>
            <a:normAutofit/>
          </a:bodyPr>
          <a:lstStyle/>
          <a:p>
            <a:r>
              <a:rPr lang="en-US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 </a:t>
            </a:r>
            <a:r>
              <a:rPr lang="en-US" sz="7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cua</a:t>
            </a:r>
            <a:r>
              <a:rPr lang="en-US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tám</a:t>
            </a:r>
            <a:r>
              <a:rPr lang="en-US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cẳng</a:t>
            </a:r>
            <a:r>
              <a:rPr lang="en-US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7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Nghênh</a:t>
            </a:r>
            <a:r>
              <a:rPr lang="en-US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ngang</a:t>
            </a:r>
            <a:r>
              <a:rPr lang="en-US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càng</a:t>
            </a:r>
            <a:r>
              <a:rPr lang="en-US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7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Đeo</a:t>
            </a:r>
            <a:r>
              <a:rPr lang="en-US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yếm</a:t>
            </a:r>
            <a:r>
              <a:rPr lang="en-US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r>
              <a:rPr lang="en-US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7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Dạo</a:t>
            </a:r>
            <a:r>
              <a:rPr lang="en-US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làng</a:t>
            </a:r>
            <a:endParaRPr lang="en-US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86567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10095914" cy="3421502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 ƠN QUÝ PHỤ HUYNH VÀ CÁC BẠN ĐÃ XEM</a:t>
            </a:r>
            <a:b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 TẠM BIỆT</a:t>
            </a:r>
            <a:endParaRPr lang="en-US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32945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19</Words>
  <Application>Microsoft Office PowerPoint</Application>
  <PresentationFormat>Widescreen</PresentationFormat>
  <Paragraphs>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BÀI THƠ: CON CUA (Sưu tầm)</vt:lpstr>
      <vt:lpstr>Con cua tám cẳng Nghênh ngang hai càng Đeo chiếc yếm trắng Dạo chơi đồng làng</vt:lpstr>
      <vt:lpstr>CẢM ƠN QUÝ PHỤ HUYNH VÀ CÁC BẠN ĐÃ XEM CHÀO TẠM BIỆT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THƠ: CON CUA</dc:title>
  <dc:creator>Windows</dc:creator>
  <cp:lastModifiedBy>Windows</cp:lastModifiedBy>
  <cp:revision>7</cp:revision>
  <dcterms:created xsi:type="dcterms:W3CDTF">2020-04-12T10:17:52Z</dcterms:created>
  <dcterms:modified xsi:type="dcterms:W3CDTF">2023-04-10T11:07:40Z</dcterms:modified>
</cp:coreProperties>
</file>